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79" r:id="rId4"/>
    <p:sldId id="258" r:id="rId5"/>
    <p:sldId id="260" r:id="rId6"/>
    <p:sldId id="262" r:id="rId7"/>
    <p:sldId id="264" r:id="rId8"/>
    <p:sldId id="271" r:id="rId9"/>
    <p:sldId id="269" r:id="rId10"/>
    <p:sldId id="270" r:id="rId11"/>
    <p:sldId id="273" r:id="rId12"/>
    <p:sldId id="275" r:id="rId13"/>
    <p:sldId id="277" r:id="rId14"/>
    <p:sldId id="26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CC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658BB-8D00-43AA-999B-09D5723D3EA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88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14699-0018-4DBC-8570-960901345AF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68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D11E4-9CCE-4CBB-A06C-18657BF012A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644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057C0-6408-486E-A7C8-1073E52C347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4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62EC2-5009-459F-9980-9E538621DAB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4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726D8-890C-4323-AC10-B297D1AFC7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4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 bwMode="auto">
      <p:bgPr>
        <a:gradFill rotWithShape="0">
          <a:gsLst>
            <a:gs pos="0">
              <a:srgbClr val="0F0706"/>
            </a:gs>
            <a:gs pos="58000">
              <a:srgbClr val="0F0706"/>
            </a:gs>
            <a:gs pos="88000">
              <a:srgbClr val="AF4024"/>
            </a:gs>
            <a:gs pos="100000">
              <a:srgbClr val="FB7720"/>
            </a:gs>
          </a:gsLst>
          <a:lin ang="54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;p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1" y="4773614"/>
            <a:ext cx="82169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346200" y="508000"/>
            <a:ext cx="9494800" cy="7668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346200" y="1193800"/>
            <a:ext cx="9494800" cy="37400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☠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⚰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091B1-91E4-45DB-BD70-62BCA986A45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04186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64AB2-85C3-4F7F-ADC1-1661E2DB4CE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40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4F3BC-13E5-467E-B050-9FEFFC5A22D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054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7D5C8-BA02-4E6C-BF5A-40D067935A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9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DE32C-91F6-461D-A92E-9AEA56A029C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697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5BB08-A28D-4802-AF18-878EAE893E0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83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E445D-A097-4F36-8760-C5228AF1EF4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853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C23C0-6439-409A-BDFB-983D402A748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905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50C3F-1EFE-41F2-87FA-9820DCFC2C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597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3773187-96DA-4536-8CD5-8C06DF800ACB}" type="slidenum"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>
              <a:solidFill>
                <a:srgbClr val="0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9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64025"/>
            <a:ext cx="6400800" cy="1752600"/>
          </a:xfrm>
        </p:spPr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4098" name="Picture 3" descr="C:\Users\dell\Desktop\81375828-diseño-de-plantilla-de-invitación-de-fiesta-con-los-niños-lindos-niño-y-niña-en-el-fondo-del-parque-.jpg81375828-diseño-de-plantilla-de-invitación-de-fiesta-con-los-niños-lindos-niño-y-niña-en-el-fondo-del-parque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-4763"/>
            <a:ext cx="920908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92227" y="1965643"/>
            <a:ext cx="7022784" cy="39693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2400" b="1" noProof="1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noProof="1">
                <a:solidFill>
                  <a:srgbClr val="002060"/>
                </a:solidFill>
                <a:latin typeface="Times New Roman" panose="02020603050405020304" pitchFamily="18" charset="0"/>
              </a:rPr>
              <a:t>TỚI DỰ GIỜ</a:t>
            </a:r>
            <a:endParaRPr lang="en-US" sz="3600" b="1" noProof="1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LỚP 4A</a:t>
            </a:r>
            <a:endParaRPr lang="en-US" sz="3600" b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noProof="1">
                <a:solidFill>
                  <a:srgbClr val="002060"/>
                </a:solidFill>
                <a:latin typeface="Times New Roman" panose="02020603050405020304" pitchFamily="18" charset="0"/>
              </a:rPr>
              <a:t>Phân môn: Luyện từ và câu</a:t>
            </a:r>
          </a:p>
          <a:p>
            <a:pPr algn="ctr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noProof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Giáo viên: Lê Thị Thảo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2425" y="2192021"/>
            <a:ext cx="9044302" cy="12401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Up">
              <a:avLst>
                <a:gd name="adj" fmla="val 10677613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noProof="1">
                <a:ln w="12700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</p:txBody>
      </p:sp>
    </p:spTree>
    <p:extLst>
      <p:ext uri="{BB962C8B-B14F-4D97-AF65-F5344CB8AC3E}">
        <p14:creationId xmlns:p14="http://schemas.microsoft.com/office/powerpoint/2010/main" val="29178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439501" y="499310"/>
            <a:ext cx="9623834" cy="637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3: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( ở </a:t>
            </a:r>
            <a:r>
              <a:rPr lang="en-US" sz="2400" b="1" dirty="0" err="1" smtClean="0"/>
              <a:t>cột</a:t>
            </a:r>
            <a:r>
              <a:rPr lang="en-US" sz="2400" b="1" dirty="0" smtClean="0"/>
              <a:t> A) </a:t>
            </a:r>
            <a:r>
              <a:rPr lang="en-US" sz="2400" b="1" dirty="0" err="1" smtClean="0"/>
              <a:t>phù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nghĩa</a:t>
            </a:r>
            <a:r>
              <a:rPr lang="en-US" sz="2400" b="1" dirty="0" smtClean="0"/>
              <a:t> ( ở </a:t>
            </a:r>
            <a:r>
              <a:rPr lang="en-US" sz="2400" b="1" dirty="0" err="1" smtClean="0"/>
              <a:t>cột</a:t>
            </a:r>
            <a:r>
              <a:rPr lang="en-US" sz="2400" b="1" dirty="0" smtClean="0"/>
              <a:t> B):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24682" y="1096939"/>
            <a:ext cx="1013986" cy="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05329" y="1091281"/>
            <a:ext cx="3748136" cy="5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45670" y="1530036"/>
            <a:ext cx="118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3DH" panose="020B7200000000000000" pitchFamily="34" charset="0"/>
              </a:rPr>
              <a:t>A</a:t>
            </a:r>
            <a:endParaRPr lang="en-US" sz="2800" dirty="0">
              <a:latin typeface=".Vn3DH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3068" y="1530036"/>
            <a:ext cx="118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3DH" panose="020B7200000000000000" pitchFamily="34" charset="0"/>
              </a:rPr>
              <a:t>B</a:t>
            </a:r>
            <a:endParaRPr lang="en-US" sz="2800" dirty="0">
              <a:latin typeface=".Vn3DH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063" y="2408222"/>
            <a:ext cx="3675707" cy="706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062" y="3559893"/>
            <a:ext cx="3675707" cy="706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061" y="4704467"/>
            <a:ext cx="3675707" cy="706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lì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2937" y="2272420"/>
            <a:ext cx="4959035" cy="950614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 </a:t>
            </a:r>
            <a:r>
              <a:rPr lang="en-US" sz="2800" b="1" dirty="0" err="1" smtClean="0">
                <a:solidFill>
                  <a:srgbClr val="FF0000"/>
                </a:solidFill>
              </a:rPr>
              <a:t>chống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chọi</a:t>
            </a:r>
            <a:r>
              <a:rPr lang="en-US" sz="2800" b="1" dirty="0" smtClean="0">
                <a:solidFill>
                  <a:srgbClr val="FF0000"/>
                </a:solidFill>
              </a:rPr>
              <a:t>)  </a:t>
            </a:r>
            <a:r>
              <a:rPr lang="en-US" sz="2800" b="1" dirty="0" err="1" smtClean="0">
                <a:solidFill>
                  <a:srgbClr val="FF0000"/>
                </a:solidFill>
              </a:rPr>
              <a:t>kiên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lùi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bước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62936" y="3442198"/>
            <a:ext cx="4959035" cy="950614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</a:rPr>
              <a:t>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mức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62936" y="4611976"/>
            <a:ext cx="4959035" cy="950614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</a:rPr>
              <a:t>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nguy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>
            <a:stCxn id="6" idx="3"/>
            <a:endCxn id="18" idx="1"/>
          </p:cNvCxnSpPr>
          <p:nvPr/>
        </p:nvCxnSpPr>
        <p:spPr>
          <a:xfrm>
            <a:off x="4363770" y="2761307"/>
            <a:ext cx="2399166" cy="2325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6" idx="1"/>
          </p:cNvCxnSpPr>
          <p:nvPr/>
        </p:nvCxnSpPr>
        <p:spPr>
          <a:xfrm flipV="1">
            <a:off x="4363768" y="2747727"/>
            <a:ext cx="2399169" cy="1176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7" idx="1"/>
          </p:cNvCxnSpPr>
          <p:nvPr/>
        </p:nvCxnSpPr>
        <p:spPr>
          <a:xfrm flipV="1">
            <a:off x="4363769" y="3917505"/>
            <a:ext cx="2399167" cy="1142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6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424989" y="499310"/>
            <a:ext cx="5342021" cy="637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MỞ RỘNG VỐN TỪ: DŨNG CẢM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5702966" y="3689683"/>
            <a:ext cx="2189748" cy="1299411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105273" y="4880809"/>
            <a:ext cx="2189748" cy="1299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6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575304" y="435251"/>
            <a:ext cx="8818075" cy="765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4: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ngoặc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mỗi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trống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2065283"/>
            <a:ext cx="9722101" cy="4288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5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575304" y="435251"/>
            <a:ext cx="8818075" cy="765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4: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ngoặc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mỗi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trống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93" y="1547845"/>
            <a:ext cx="3905657" cy="5171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6872" y="2055137"/>
            <a:ext cx="7994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Anh</a:t>
            </a:r>
            <a:r>
              <a:rPr lang="en-US" sz="2400" dirty="0" smtClean="0"/>
              <a:t> Kim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/>
              <a:t> </a:t>
            </a:r>
            <a:r>
              <a:rPr lang="en-US" sz="2400" dirty="0" smtClean="0"/>
              <a:t>..........................</a:t>
            </a:r>
            <a:r>
              <a:rPr lang="en-US" sz="2400" dirty="0" err="1" smtClean="0"/>
              <a:t>rất</a:t>
            </a:r>
            <a:r>
              <a:rPr lang="en-US" sz="2400" dirty="0" smtClean="0"/>
              <a:t> ……………</a:t>
            </a:r>
            <a:r>
              <a:rPr lang="en-US" sz="2400" dirty="0" err="1" smtClean="0"/>
              <a:t>Tuy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chiến</a:t>
            </a:r>
            <a:r>
              <a:rPr lang="en-US" sz="2400" dirty="0" smtClean="0"/>
              <a:t> </a:t>
            </a:r>
            <a:r>
              <a:rPr lang="en-US" sz="2400" dirty="0" err="1" smtClean="0"/>
              <a:t>đấu</a:t>
            </a:r>
            <a:r>
              <a:rPr lang="en-US" sz="2400" dirty="0" smtClean="0"/>
              <a:t> ở  ……………., </a:t>
            </a:r>
            <a:r>
              <a:rPr lang="en-US" sz="2400" dirty="0" err="1" smtClean="0"/>
              <a:t>nhưng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đi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lạc</a:t>
            </a:r>
            <a:r>
              <a:rPr lang="en-US" sz="2400" dirty="0" smtClean="0"/>
              <a:t>, </a:t>
            </a:r>
            <a:r>
              <a:rPr lang="en-US" sz="2400" dirty="0" err="1" smtClean="0"/>
              <a:t>anh</a:t>
            </a:r>
            <a:r>
              <a:rPr lang="en-US" sz="2400" dirty="0" smtClean="0"/>
              <a:t> </a:t>
            </a:r>
            <a:r>
              <a:rPr lang="en-US" sz="2400" dirty="0" err="1" smtClean="0"/>
              <a:t>cũng</a:t>
            </a:r>
            <a:r>
              <a:rPr lang="en-US" sz="2400" dirty="0" smtClean="0"/>
              <a:t> </a:t>
            </a:r>
            <a:r>
              <a:rPr lang="en-US" sz="2400" dirty="0" err="1" smtClean="0"/>
              <a:t>gặp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giây</a:t>
            </a:r>
            <a:r>
              <a:rPr lang="en-US" sz="2400" dirty="0" smtClean="0"/>
              <a:t> </a:t>
            </a:r>
            <a:r>
              <a:rPr lang="en-US" sz="2400" dirty="0" err="1" smtClean="0"/>
              <a:t>phút</a:t>
            </a:r>
            <a:r>
              <a:rPr lang="en-US" sz="2400" dirty="0" smtClean="0"/>
              <a:t>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……………. </a:t>
            </a:r>
            <a:r>
              <a:rPr lang="en-US" sz="2400" dirty="0" err="1" smtClean="0"/>
              <a:t>Anh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hi </a:t>
            </a:r>
            <a:r>
              <a:rPr lang="en-US" sz="2400" dirty="0" err="1" smtClean="0"/>
              <a:t>sinh</a:t>
            </a:r>
            <a:r>
              <a:rPr lang="en-US" sz="2400" dirty="0" smtClean="0"/>
              <a:t>, </a:t>
            </a:r>
            <a:r>
              <a:rPr lang="en-US" sz="2400" dirty="0" err="1" smtClean="0"/>
              <a:t>nhưng</a:t>
            </a:r>
            <a:r>
              <a:rPr lang="en-US" sz="2400" dirty="0" smtClean="0"/>
              <a:t> ……………. </a:t>
            </a:r>
            <a:r>
              <a:rPr lang="en-US" sz="2400" dirty="0" err="1"/>
              <a:t>s</a:t>
            </a:r>
            <a:r>
              <a:rPr lang="en-US" sz="2400" dirty="0" err="1" smtClean="0"/>
              <a:t>áng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anh</a:t>
            </a:r>
            <a:r>
              <a:rPr lang="en-US" sz="2400" dirty="0" smtClean="0"/>
              <a:t> </a:t>
            </a:r>
            <a:r>
              <a:rPr lang="en-US" sz="2400" dirty="0" err="1" smtClean="0"/>
              <a:t>vẫn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mãi</a:t>
            </a:r>
            <a:r>
              <a:rPr lang="en-US" sz="2400" dirty="0" smtClean="0"/>
              <a:t> </a:t>
            </a:r>
            <a:r>
              <a:rPr lang="en-US" sz="2400" dirty="0" err="1" smtClean="0"/>
              <a:t>mãi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7529" y="4477031"/>
            <a:ext cx="137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an </a:t>
            </a:r>
            <a:r>
              <a:rPr lang="en-US" sz="2400" dirty="0" err="1" smtClean="0">
                <a:solidFill>
                  <a:srgbClr val="C00000"/>
                </a:solidFill>
              </a:rPr>
              <a:t>đảm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6178" y="4494216"/>
            <a:ext cx="215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n</a:t>
            </a:r>
            <a:r>
              <a:rPr lang="en-US" sz="2400" dirty="0" err="1" smtClean="0">
                <a:solidFill>
                  <a:srgbClr val="C00000"/>
                </a:solidFill>
              </a:rPr>
              <a:t>gười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liên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lạc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214" y="4501421"/>
            <a:ext cx="226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h</a:t>
            </a:r>
            <a:r>
              <a:rPr lang="en-US" sz="2400" dirty="0" err="1" smtClean="0">
                <a:solidFill>
                  <a:srgbClr val="C00000"/>
                </a:solidFill>
              </a:rPr>
              <a:t>iểm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nghèo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293" y="5225135"/>
            <a:ext cx="193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t</a:t>
            </a:r>
            <a:r>
              <a:rPr lang="en-US" sz="2400" dirty="0" err="1" smtClean="0">
                <a:solidFill>
                  <a:srgbClr val="C00000"/>
                </a:solidFill>
              </a:rPr>
              <a:t>ấm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gương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8700" y="5231119"/>
            <a:ext cx="137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m</a:t>
            </a:r>
            <a:r>
              <a:rPr lang="en-US" sz="2400" dirty="0" err="1" smtClean="0">
                <a:solidFill>
                  <a:srgbClr val="C00000"/>
                </a:solidFill>
              </a:rPr>
              <a:t>ặt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trận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1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9 0.00949 L 0.08841 -0.3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44857 -0.35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6589 -0.41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3216 -0.25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20834 -0.3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nề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1671639"/>
            <a:ext cx="9177338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2435860" y="874394"/>
            <a:ext cx="7613650" cy="2399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  <a:sym typeface="+mn-ea"/>
              </a:rPr>
              <a:t>Xin ch©n thµnh c¶m ¬n </a:t>
            </a:r>
            <a:endParaRPr lang="en-US" sz="5000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000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  <a:sym typeface="+mn-ea"/>
              </a:rPr>
              <a:t>c¸c thÇy c« gi¸o!</a:t>
            </a:r>
          </a:p>
        </p:txBody>
      </p:sp>
    </p:spTree>
    <p:extLst>
      <p:ext uri="{BB962C8B-B14F-4D97-AF65-F5344CB8AC3E}">
        <p14:creationId xmlns:p14="http://schemas.microsoft.com/office/powerpoint/2010/main" val="84689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6146" name="Content Placeholder 3" descr="quadro-quadro-com-cinco-filhos-felizes_1308-628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4" y="274638"/>
            <a:ext cx="9109075" cy="6272212"/>
          </a:xfr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2602" y="1417638"/>
            <a:ext cx="6106796" cy="2861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sz="2400" b="1" noProof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9600" b="1" noProof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ial" panose="020B7200000000000000" pitchFamily="34" charset="0"/>
                <a:cs typeface=".VnAvant" panose="020B7200000000000000" pitchFamily="34" charset="0"/>
              </a:rPr>
              <a:t>Khởi động </a:t>
            </a:r>
            <a:endParaRPr lang="en-US" sz="9600" b="1" noProof="1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rial" panose="020B7200000000000000" pitchFamily="34" charset="0"/>
              <a:cs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424989" y="499310"/>
            <a:ext cx="5342021" cy="637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LUYỆN TỪ VÀ CÂU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42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424989" y="499310"/>
            <a:ext cx="5342021" cy="637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MỞ RỘNG VỐN TỪ: DŨNG CẢM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938463" y="1816768"/>
            <a:ext cx="2189748" cy="129941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469103" y="2572752"/>
            <a:ext cx="2189748" cy="129941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02966" y="3689683"/>
            <a:ext cx="2189748" cy="1299411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105273" y="4880809"/>
            <a:ext cx="2189748" cy="1299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23843" y="499310"/>
            <a:ext cx="10801884" cy="5261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/>
              <a:t> </a:t>
            </a:r>
            <a:r>
              <a:rPr lang="en-US" sz="2400" b="1" dirty="0" smtClean="0"/>
              <a:t>1: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dũng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cảm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đây</a:t>
            </a:r>
            <a:r>
              <a:rPr lang="en-US" sz="2400" b="1" dirty="0" smtClean="0"/>
              <a:t>: </a:t>
            </a:r>
            <a:endParaRPr lang="en-US" sz="2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00591" y="1758410"/>
            <a:ext cx="5471087" cy="425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823" y="1956471"/>
            <a:ext cx="481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cảm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5891612" y="1775277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</a:rPr>
              <a:t>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dạ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7987112" y="1758410"/>
            <a:ext cx="1761858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</a:rPr>
              <a:t>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thiết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10024216" y="1803163"/>
            <a:ext cx="1854437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</a:rPr>
              <a:t>òa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thuận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5891612" y="2436258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</a:rPr>
              <a:t>iếu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thảo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8016310" y="2424372"/>
            <a:ext cx="1761858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hùng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10024216" y="2465396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dũng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5891612" y="3161170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</a:rPr>
              <a:t>hăm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8016310" y="3153236"/>
            <a:ext cx="1761858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</a:t>
            </a:r>
            <a:r>
              <a:rPr lang="en-US" sz="2800" dirty="0" err="1" smtClean="0">
                <a:solidFill>
                  <a:srgbClr val="FF0000"/>
                </a:solidFill>
              </a:rPr>
              <a:t>ễ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phép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>
            <a:off x="10024216" y="3141764"/>
            <a:ext cx="2109387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</a:rPr>
              <a:t>huyên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cần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5891612" y="3858970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dirty="0" err="1" smtClean="0">
                <a:solidFill>
                  <a:srgbClr val="FF0000"/>
                </a:solidFill>
              </a:rPr>
              <a:t>đảm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8016310" y="3829604"/>
            <a:ext cx="203532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dirty="0" err="1" smtClean="0">
                <a:solidFill>
                  <a:srgbClr val="FF0000"/>
                </a:solidFill>
              </a:rPr>
              <a:t>trường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10168782" y="3829603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</a:rPr>
              <a:t>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góc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5891612" y="4556770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</a:rPr>
              <a:t>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lì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>
            <a:off x="8016310" y="4548225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</a:rPr>
              <a:t>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tụy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10051634" y="4546996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</a:rPr>
              <a:t>háo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vát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5876122" y="5254570"/>
            <a:ext cx="2020191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</a:rPr>
              <a:t> minh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>
            <a:off x="8016310" y="5234836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</a:t>
            </a:r>
            <a:r>
              <a:rPr lang="en-US" sz="2800" dirty="0" err="1" smtClean="0">
                <a:solidFill>
                  <a:srgbClr val="FF0000"/>
                </a:solidFill>
              </a:rPr>
              <a:t>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>
            <a:off x="10041307" y="5254570"/>
            <a:ext cx="1820254" cy="504201"/>
          </a:xfrm>
          <a:prstGeom prst="round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58424" y="950615"/>
            <a:ext cx="1874067" cy="9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11545" y="959667"/>
            <a:ext cx="1484768" cy="9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209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46875 0.10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3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64206 0.1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81054 0.187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34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47018 0.0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39206 -0.195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56419 -0.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6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20885 -0.1178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3832 -0.130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66654 0.00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424989" y="499310"/>
            <a:ext cx="5342021" cy="637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MỞ RỘNG VỐN TỪ: DŨNG CẢM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938463" y="1816768"/>
            <a:ext cx="2189748" cy="129941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469103" y="2572752"/>
            <a:ext cx="2189748" cy="129941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02966" y="3689683"/>
            <a:ext cx="2189748" cy="1299411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105273" y="4880809"/>
            <a:ext cx="2189748" cy="1299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213165" y="192051"/>
            <a:ext cx="9478978" cy="1147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2: </a:t>
            </a:r>
            <a:r>
              <a:rPr lang="en-US" sz="2400" b="1" dirty="0" err="1" smtClean="0"/>
              <a:t>Ghép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dũng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cảm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cụm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nghĩa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4978" y="1516821"/>
            <a:ext cx="123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Mẫu</a:t>
            </a:r>
            <a:r>
              <a:rPr lang="en-US" sz="2000" b="1" dirty="0" smtClean="0"/>
              <a:t>: 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24686" y="1469202"/>
            <a:ext cx="20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634560" y="802131"/>
            <a:ext cx="1231270" cy="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79176" y="800100"/>
            <a:ext cx="1308049" cy="136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6000" y="800100"/>
            <a:ext cx="21698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470893" y="1165964"/>
            <a:ext cx="4718374" cy="38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</p:cNvCxnSpPr>
          <p:nvPr/>
        </p:nvCxnSpPr>
        <p:spPr>
          <a:xfrm flipV="1">
            <a:off x="3752662" y="1716876"/>
            <a:ext cx="689570" cy="139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65720" y="1467464"/>
            <a:ext cx="349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52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49821"/>
              </p:ext>
            </p:extLst>
          </p:nvPr>
        </p:nvGraphicFramePr>
        <p:xfrm>
          <a:off x="679010" y="194565"/>
          <a:ext cx="10719303" cy="633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101"/>
                <a:gridCol w="3573101"/>
                <a:gridCol w="3573101"/>
              </a:tblGrid>
              <a:tr h="5013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Trước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Sau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tinh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thần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hành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động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xông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lên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người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chiến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sĩ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nữ</a:t>
                      </a:r>
                      <a:r>
                        <a:rPr lang="en-US" sz="2400" b="1" dirty="0" smtClean="0"/>
                        <a:t> du </a:t>
                      </a:r>
                      <a:r>
                        <a:rPr lang="en-US" sz="2400" b="1" dirty="0" err="1" smtClean="0"/>
                        <a:t>kích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bé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liên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lạc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nhận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khuyết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điểm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cứu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bạn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8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chống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lại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cường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quyền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trước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kẻ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thù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nói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lên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sự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thật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4868" y="742385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4868" y="1275031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2436" y="1736696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868" y="2198361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4868" y="2741692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4868" y="3285023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2436" y="3674261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2436" y="4253621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2436" y="4813305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2436" y="5484892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2436" y="6019046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5810" y="1157336"/>
            <a:ext cx="250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</a:rPr>
              <a:t>ũng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7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82053"/>
            <a:ext cx="12192000" cy="36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424989" y="499310"/>
            <a:ext cx="5342021" cy="637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MỞ RỘNG VỐN TỪ: DŨNG CẢM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3469103" y="2572752"/>
            <a:ext cx="2189748" cy="129941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02966" y="3689683"/>
            <a:ext cx="2189748" cy="1299411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105273" y="4880809"/>
            <a:ext cx="2189748" cy="1299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5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396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.Vn3DH</vt:lpstr>
      <vt:lpstr>.VnArial</vt:lpstr>
      <vt:lpstr>.VnAvant</vt:lpstr>
      <vt:lpstr>.VnBahamasBH</vt:lpstr>
      <vt:lpstr>Arial</vt:lpstr>
      <vt:lpstr>HP001 4 hàng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2020-05-20T15:44:18Z</dcterms:created>
  <dcterms:modified xsi:type="dcterms:W3CDTF">2020-05-21T03:07:52Z</dcterms:modified>
</cp:coreProperties>
</file>